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12192000" cy="6858000"/>
  <p:notesSz cx="6858000" cy="9144000"/>
  <p:embeddedFontLst>
    <p:embeddedFont>
      <p:font typeface="Work Sans" pitchFamily="2" charset="0"/>
      <p:regular r:id="rId30"/>
      <p:bold r:id="rId31"/>
      <p:italic r:id="rId32"/>
      <p:boldItalic r:id="rId33"/>
    </p:embeddedFont>
    <p:embeddedFont>
      <p:font typeface="Work Sans Black" pitchFamily="2" charset="0"/>
      <p:bold r:id="rId34"/>
      <p:boldItalic r:id="rId35"/>
    </p:embeddedFont>
    <p:embeddedFont>
      <p:font typeface="Work Sans Medium" pitchFamily="2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624">
          <p15:clr>
            <a:srgbClr val="747775"/>
          </p15:clr>
        </p15:guide>
        <p15:guide id="2" pos="2563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jHt3/uBcntQIJ4LudiTZHwmT/Y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624"/>
        <p:guide pos="2563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0.fntdata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1978be78b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1978be78b6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31978be78b6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19716b55c7_1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sz="1600"/>
          </a:p>
        </p:txBody>
      </p:sp>
      <p:sp>
        <p:nvSpPr>
          <p:cNvPr id="148" name="Google Shape;148;g319716b55c7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19716b55c7_1_1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" name="Google Shape;162;g319716b55c7_1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19716b55c7_1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g319716b55c7_1_1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1" name="Google Shape;171;g319716b55c7_1_1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19716b55c7_1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g319716b55c7_1_1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6" name="Google Shape;186;g319716b55c7_1_1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19716b55c7_1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g319716b55c7_1_1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0" name="Google Shape;200;g319716b55c7_1_1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19716b55c7_1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g319716b55c7_1_2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6" name="Google Shape;226;g319716b55c7_1_20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19716b55c7_1_2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3" name="Google Shape;253;g319716b55c7_1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19716b55c7_1_2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2" name="Google Shape;262;g319716b55c7_1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19716b55c7_1_9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319716b55c7_1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19716b55c7_1_2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8" name="Google Shape;318;g319716b55c7_1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28e297a59c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328e297a59c_4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g328e297a59c_4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28e297a59c_4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328e297a59c_4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328e297a59c_4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1978be78b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1978be78b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31978be78b6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196b186514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196b186514_0_1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3196b186514_0_1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seño personalizado">
  <p:cSld name="4_Diseño personalizado">
    <p:bg>
      <p:bgPr>
        <a:solidFill>
          <a:schemeClr val="accen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4"/>
          <p:cNvSpPr txBox="1">
            <a:spLocks noGrp="1"/>
          </p:cNvSpPr>
          <p:nvPr>
            <p:ph type="title"/>
          </p:nvPr>
        </p:nvSpPr>
        <p:spPr>
          <a:xfrm>
            <a:off x="550863" y="549275"/>
            <a:ext cx="753355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Work Sans"/>
              <a:buNone/>
              <a:defRPr sz="43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4"/>
          <p:cNvSpPr/>
          <p:nvPr/>
        </p:nvSpPr>
        <p:spPr>
          <a:xfrm>
            <a:off x="550875" y="669575"/>
            <a:ext cx="9625094" cy="1292000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seño personalizado">
  <p:cSld name="5_Diseño personalizad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title"/>
          </p:nvPr>
        </p:nvSpPr>
        <p:spPr>
          <a:xfrm>
            <a:off x="550875" y="226325"/>
            <a:ext cx="77163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"/>
              <a:buNone/>
              <a:defRPr sz="30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9"/>
          <p:cNvSpPr/>
          <p:nvPr/>
        </p:nvSpPr>
        <p:spPr>
          <a:xfrm>
            <a:off x="550938" y="181475"/>
            <a:ext cx="11090130" cy="1034375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196b186514_0_69"/>
          <p:cNvSpPr/>
          <p:nvPr/>
        </p:nvSpPr>
        <p:spPr>
          <a:xfrm>
            <a:off x="0" y="-1"/>
            <a:ext cx="3393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g3196b186514_0_69"/>
          <p:cNvSpPr txBox="1">
            <a:spLocks noGrp="1"/>
          </p:cNvSpPr>
          <p:nvPr>
            <p:ph type="title"/>
          </p:nvPr>
        </p:nvSpPr>
        <p:spPr>
          <a:xfrm>
            <a:off x="4068249" y="2312988"/>
            <a:ext cx="753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Work Sans"/>
              <a:buNone/>
              <a:defRPr sz="43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56" name="Google Shape;56;g3196b186514_0_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0863" y="549275"/>
            <a:ext cx="1862582" cy="1741438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g3196b186514_0_69"/>
          <p:cNvSpPr/>
          <p:nvPr/>
        </p:nvSpPr>
        <p:spPr>
          <a:xfrm>
            <a:off x="3970325" y="2329375"/>
            <a:ext cx="7610575" cy="1292000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>
  <p:cSld name="1_Diapositiva de título">
    <p:bg>
      <p:bgPr>
        <a:solidFill>
          <a:schemeClr val="accent5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196b186514_0_74"/>
          <p:cNvSpPr txBox="1">
            <a:spLocks noGrp="1"/>
          </p:cNvSpPr>
          <p:nvPr>
            <p:ph type="title"/>
          </p:nvPr>
        </p:nvSpPr>
        <p:spPr>
          <a:xfrm>
            <a:off x="550863" y="2312988"/>
            <a:ext cx="753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Work Sans"/>
              <a:buNone/>
              <a:defRPr sz="43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60" name="Google Shape;60;g3196b186514_0_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0863" y="549275"/>
            <a:ext cx="3972782" cy="59136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g3196b186514_0_74"/>
          <p:cNvSpPr/>
          <p:nvPr/>
        </p:nvSpPr>
        <p:spPr>
          <a:xfrm>
            <a:off x="550875" y="2329850"/>
            <a:ext cx="7610575" cy="1292000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 1">
  <p:cSld name="1_Diapositiva de título_1">
    <p:bg>
      <p:bgPr>
        <a:solidFill>
          <a:schemeClr val="accent5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196b186514_0_78"/>
          <p:cNvSpPr txBox="1">
            <a:spLocks noGrp="1"/>
          </p:cNvSpPr>
          <p:nvPr>
            <p:ph type="title"/>
          </p:nvPr>
        </p:nvSpPr>
        <p:spPr>
          <a:xfrm>
            <a:off x="550863" y="2312988"/>
            <a:ext cx="753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Work Sans"/>
              <a:buNone/>
              <a:defRPr sz="43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4" name="Google Shape;64;g3196b186514_0_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0863" y="549275"/>
            <a:ext cx="3972782" cy="591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apositiva de título">
  <p:cSld name="2_Diapositiva de título">
    <p:bg>
      <p:bgPr>
        <a:solidFill>
          <a:schemeClr val="accent3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g3196b186514_0_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0863" y="549275"/>
            <a:ext cx="3972782" cy="591368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g3196b186514_0_82"/>
          <p:cNvSpPr txBox="1">
            <a:spLocks noGrp="1"/>
          </p:cNvSpPr>
          <p:nvPr>
            <p:ph type="body" idx="1"/>
          </p:nvPr>
        </p:nvSpPr>
        <p:spPr>
          <a:xfrm>
            <a:off x="833821" y="1751650"/>
            <a:ext cx="10077600" cy="3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33333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"/>
              <a:buNone/>
              <a:defRPr sz="12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"/>
              <a:buChar char="•"/>
              <a:defRPr sz="24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"/>
              <a:buChar char="•"/>
              <a:defRPr sz="20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seño personalizado 1">
  <p:cSld name="4_Diseño personalizado_1">
    <p:bg>
      <p:bgPr>
        <a:solidFill>
          <a:schemeClr val="accen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3196b186514_0_103"/>
          <p:cNvSpPr txBox="1">
            <a:spLocks noGrp="1"/>
          </p:cNvSpPr>
          <p:nvPr>
            <p:ph type="title"/>
          </p:nvPr>
        </p:nvSpPr>
        <p:spPr>
          <a:xfrm>
            <a:off x="550863" y="549275"/>
            <a:ext cx="753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Work Sans"/>
              <a:buNone/>
              <a:defRPr sz="43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1">
  <p:cSld name="CUSTOM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2">
  <p:cSld name="CUSTOM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g3196b186514_0_98" title="LOGO_OPENEU HORIZONTAL POSITIV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459" y="6489250"/>
            <a:ext cx="1546426" cy="23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550863" y="549276"/>
            <a:ext cx="7207398" cy="1034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1"/>
          </p:nvPr>
        </p:nvSpPr>
        <p:spPr>
          <a:xfrm>
            <a:off x="550863" y="2312988"/>
            <a:ext cx="5152353" cy="3276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body" idx="2"/>
          </p:nvPr>
        </p:nvSpPr>
        <p:spPr>
          <a:xfrm>
            <a:off x="6275560" y="2312989"/>
            <a:ext cx="4461570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/>
          <p:nvPr/>
        </p:nvSpPr>
        <p:spPr>
          <a:xfrm>
            <a:off x="550875" y="549275"/>
            <a:ext cx="11090130" cy="1034375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" name="Google Shape;23;p15"/>
          <p:cNvSpPr/>
          <p:nvPr/>
        </p:nvSpPr>
        <p:spPr>
          <a:xfrm>
            <a:off x="550875" y="2312025"/>
            <a:ext cx="5088430" cy="3277546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" name="Google Shape;24;p15"/>
          <p:cNvSpPr/>
          <p:nvPr/>
        </p:nvSpPr>
        <p:spPr>
          <a:xfrm>
            <a:off x="6512600" y="2312525"/>
            <a:ext cx="5088430" cy="3277546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eño personalizado">
  <p:cSld name="3_Diseño personalizad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>
            <a:spLocks noGrp="1"/>
          </p:cNvSpPr>
          <p:nvPr>
            <p:ph type="body" idx="1"/>
          </p:nvPr>
        </p:nvSpPr>
        <p:spPr>
          <a:xfrm>
            <a:off x="6284815" y="2311400"/>
            <a:ext cx="2227589" cy="3278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"/>
              <a:buNone/>
              <a:defRPr sz="2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"/>
              <a:buChar char="•"/>
              <a:defRPr sz="24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"/>
              <a:buChar char="•"/>
              <a:defRPr sz="20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title"/>
          </p:nvPr>
        </p:nvSpPr>
        <p:spPr>
          <a:xfrm>
            <a:off x="550862" y="549276"/>
            <a:ext cx="6962301" cy="1034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"/>
              <a:buNone/>
              <a:defRPr sz="30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body" idx="2"/>
          </p:nvPr>
        </p:nvSpPr>
        <p:spPr>
          <a:xfrm>
            <a:off x="550863" y="2312988"/>
            <a:ext cx="4954391" cy="3276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None/>
              <a:defRPr sz="16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"/>
              <a:buChar char="•"/>
              <a:defRPr sz="24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"/>
              <a:buChar char="•"/>
              <a:defRPr sz="20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sldNum" idx="12"/>
          </p:nvPr>
        </p:nvSpPr>
        <p:spPr>
          <a:xfrm>
            <a:off x="10737130" y="6064119"/>
            <a:ext cx="9040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30" name="Google Shape;30;p16"/>
          <p:cNvSpPr/>
          <p:nvPr/>
        </p:nvSpPr>
        <p:spPr>
          <a:xfrm>
            <a:off x="6228410" y="2312537"/>
            <a:ext cx="2479450" cy="3276108"/>
          </a:xfrm>
          <a:custGeom>
            <a:avLst/>
            <a:gdLst/>
            <a:ahLst/>
            <a:cxnLst/>
            <a:rect l="l" t="t" r="r" b="b"/>
            <a:pathLst>
              <a:path w="7570839" h="1376516" extrusionOk="0">
                <a:moveTo>
                  <a:pt x="0" y="0"/>
                </a:moveTo>
                <a:cubicBezTo>
                  <a:pt x="3277" y="458839"/>
                  <a:pt x="6555" y="917677"/>
                  <a:pt x="9832" y="1376516"/>
                </a:cubicBezTo>
                <a:lnTo>
                  <a:pt x="7570839" y="1376516"/>
                </a:lnTo>
              </a:path>
            </a:pathLst>
          </a:custGeom>
          <a:noFill/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16"/>
          <p:cNvSpPr/>
          <p:nvPr/>
        </p:nvSpPr>
        <p:spPr>
          <a:xfrm>
            <a:off x="9156929" y="2312087"/>
            <a:ext cx="2484209" cy="3277501"/>
          </a:xfrm>
          <a:custGeom>
            <a:avLst/>
            <a:gdLst/>
            <a:ahLst/>
            <a:cxnLst/>
            <a:rect l="l" t="t" r="r" b="b"/>
            <a:pathLst>
              <a:path w="7570839" h="1376516" extrusionOk="0">
                <a:moveTo>
                  <a:pt x="0" y="0"/>
                </a:moveTo>
                <a:cubicBezTo>
                  <a:pt x="3277" y="458839"/>
                  <a:pt x="6555" y="917677"/>
                  <a:pt x="9832" y="1376516"/>
                </a:cubicBezTo>
                <a:lnTo>
                  <a:pt x="7570839" y="1376516"/>
                </a:lnTo>
              </a:path>
            </a:pathLst>
          </a:custGeom>
          <a:noFill/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3"/>
          </p:nvPr>
        </p:nvSpPr>
        <p:spPr>
          <a:xfrm>
            <a:off x="9159990" y="2311400"/>
            <a:ext cx="2199309" cy="3278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"/>
              <a:buNone/>
              <a:defRPr sz="2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"/>
              <a:buChar char="•"/>
              <a:defRPr sz="24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"/>
              <a:buChar char="•"/>
              <a:defRPr sz="20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33" name="Google Shape;33;p16"/>
          <p:cNvSpPr/>
          <p:nvPr/>
        </p:nvSpPr>
        <p:spPr>
          <a:xfrm>
            <a:off x="550875" y="549275"/>
            <a:ext cx="11090130" cy="1034375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" name="Google Shape;34;p16"/>
          <p:cNvSpPr/>
          <p:nvPr/>
        </p:nvSpPr>
        <p:spPr>
          <a:xfrm>
            <a:off x="550875" y="2312025"/>
            <a:ext cx="5088430" cy="3277546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 txBox="1">
            <a:spLocks noGrp="1"/>
          </p:cNvSpPr>
          <p:nvPr>
            <p:ph type="title"/>
          </p:nvPr>
        </p:nvSpPr>
        <p:spPr>
          <a:xfrm>
            <a:off x="550862" y="549276"/>
            <a:ext cx="11090276" cy="1034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"/>
              <a:buNone/>
              <a:defRPr sz="30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body" idx="1"/>
          </p:nvPr>
        </p:nvSpPr>
        <p:spPr>
          <a:xfrm>
            <a:off x="550863" y="2312988"/>
            <a:ext cx="5190061" cy="3276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None/>
              <a:defRPr sz="16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"/>
              <a:buChar char="•"/>
              <a:defRPr sz="24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"/>
              <a:buChar char="•"/>
              <a:defRPr sz="20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ork Sans"/>
              <a:buChar char="•"/>
              <a:defRPr sz="18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38" name="Google Shape;38;p17"/>
          <p:cNvSpPr>
            <a:spLocks noGrp="1"/>
          </p:cNvSpPr>
          <p:nvPr>
            <p:ph type="pic" idx="2"/>
          </p:nvPr>
        </p:nvSpPr>
        <p:spPr>
          <a:xfrm>
            <a:off x="6419850" y="2312988"/>
            <a:ext cx="5221288" cy="3276600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17"/>
          <p:cNvSpPr/>
          <p:nvPr/>
        </p:nvSpPr>
        <p:spPr>
          <a:xfrm>
            <a:off x="550850" y="2313000"/>
            <a:ext cx="11090130" cy="3276512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" name="Google Shape;40;p17"/>
          <p:cNvSpPr/>
          <p:nvPr/>
        </p:nvSpPr>
        <p:spPr>
          <a:xfrm>
            <a:off x="550875" y="549275"/>
            <a:ext cx="11090130" cy="1034375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seño personalizado">
  <p:cSld name="2_Diseño personalizado">
    <p:bg>
      <p:bgPr>
        <a:solidFill>
          <a:schemeClr val="accent2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 txBox="1">
            <a:spLocks noGrp="1"/>
          </p:cNvSpPr>
          <p:nvPr>
            <p:ph type="title"/>
          </p:nvPr>
        </p:nvSpPr>
        <p:spPr>
          <a:xfrm>
            <a:off x="550800" y="549275"/>
            <a:ext cx="11090400" cy="6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"/>
              <a:buNone/>
              <a:defRPr sz="30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1"/>
          </p:nvPr>
        </p:nvSpPr>
        <p:spPr>
          <a:xfrm>
            <a:off x="550863" y="2312988"/>
            <a:ext cx="5365578" cy="3276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8"/>
          <p:cNvSpPr/>
          <p:nvPr/>
        </p:nvSpPr>
        <p:spPr>
          <a:xfrm>
            <a:off x="550875" y="2313000"/>
            <a:ext cx="9625094" cy="3276512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Google Shape;45;p18"/>
          <p:cNvSpPr/>
          <p:nvPr/>
        </p:nvSpPr>
        <p:spPr>
          <a:xfrm>
            <a:off x="550875" y="420496"/>
            <a:ext cx="9625094" cy="871454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seño personalizado 1">
  <p:cSld name="2_Diseño personalizado_1">
    <p:bg>
      <p:bgPr>
        <a:solidFill>
          <a:schemeClr val="accent2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196b186514_0_111"/>
          <p:cNvSpPr txBox="1">
            <a:spLocks noGrp="1"/>
          </p:cNvSpPr>
          <p:nvPr>
            <p:ph type="title"/>
          </p:nvPr>
        </p:nvSpPr>
        <p:spPr>
          <a:xfrm>
            <a:off x="550800" y="549275"/>
            <a:ext cx="11090400" cy="6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"/>
              <a:buNone/>
              <a:defRPr sz="300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8" name="Google Shape;48;g3196b186514_0_111"/>
          <p:cNvSpPr txBox="1">
            <a:spLocks noGrp="1"/>
          </p:cNvSpPr>
          <p:nvPr>
            <p:ph type="body" idx="1"/>
          </p:nvPr>
        </p:nvSpPr>
        <p:spPr>
          <a:xfrm>
            <a:off x="550863" y="2312988"/>
            <a:ext cx="5365500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g3196b186514_0_111"/>
          <p:cNvSpPr/>
          <p:nvPr/>
        </p:nvSpPr>
        <p:spPr>
          <a:xfrm>
            <a:off x="550875" y="420496"/>
            <a:ext cx="9625094" cy="871454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>
          <p15:clr>
            <a:srgbClr val="F26B43"/>
          </p15:clr>
        </p15:guide>
        <p15:guide id="2" pos="347">
          <p15:clr>
            <a:srgbClr val="F26B43"/>
          </p15:clr>
        </p15:guide>
        <p15:guide id="3" orient="horz" pos="3521">
          <p15:clr>
            <a:srgbClr val="F26B43"/>
          </p15:clr>
        </p15:guide>
        <p15:guide id="4" pos="7333">
          <p15:clr>
            <a:srgbClr val="F26B43"/>
          </p15:clr>
        </p15:guide>
        <p15:guide id="5" orient="horz" pos="14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2.png"/><Relationship Id="rId18" Type="http://schemas.openxmlformats.org/officeDocument/2006/relationships/image" Target="../media/image1.pn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5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7.png"/><Relationship Id="rId4" Type="http://schemas.openxmlformats.org/officeDocument/2006/relationships/image" Target="../media/image6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"/>
          <p:cNvSpPr txBox="1">
            <a:spLocks noGrp="1"/>
          </p:cNvSpPr>
          <p:nvPr>
            <p:ph type="title"/>
          </p:nvPr>
        </p:nvSpPr>
        <p:spPr>
          <a:xfrm>
            <a:off x="4068249" y="2312988"/>
            <a:ext cx="753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</a:pPr>
            <a:r>
              <a:rPr lang="es-ES"/>
              <a:t>Two-line title</a:t>
            </a:r>
            <a:br>
              <a:rPr lang="es-ES"/>
            </a:br>
            <a:r>
              <a:rPr lang="es-ES"/>
              <a:t>Lorem ipsum sit amet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"/>
          <p:cNvSpPr txBox="1">
            <a:spLocks noGrp="1"/>
          </p:cNvSpPr>
          <p:nvPr>
            <p:ph type="title"/>
          </p:nvPr>
        </p:nvSpPr>
        <p:spPr>
          <a:xfrm>
            <a:off x="550863" y="549275"/>
            <a:ext cx="753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</a:pPr>
            <a:r>
              <a:rPr lang="es-ES"/>
              <a:t>I'm a cover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</a:pPr>
            <a:r>
              <a:rPr lang="es-ES"/>
              <a:t>with title in two lines</a:t>
            </a:r>
            <a:endParaRPr/>
          </a:p>
        </p:txBody>
      </p:sp>
      <p:pic>
        <p:nvPicPr>
          <p:cNvPr id="138" name="Google Shape;138;p3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6" cy="23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1978be78b6_0_15"/>
          <p:cNvSpPr txBox="1">
            <a:spLocks noGrp="1"/>
          </p:cNvSpPr>
          <p:nvPr>
            <p:ph type="title"/>
          </p:nvPr>
        </p:nvSpPr>
        <p:spPr>
          <a:xfrm>
            <a:off x="550863" y="549275"/>
            <a:ext cx="7533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5" name="Google Shape;145;g31978be78b6_0_15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6" cy="23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FF93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19716b55c7_1_49"/>
          <p:cNvSpPr/>
          <p:nvPr/>
        </p:nvSpPr>
        <p:spPr>
          <a:xfrm>
            <a:off x="324250" y="5589600"/>
            <a:ext cx="1690200" cy="81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g319716b55c7_1_49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4" cy="23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319716b55c7_1_49"/>
          <p:cNvSpPr txBox="1">
            <a:spLocks noGrp="1"/>
          </p:cNvSpPr>
          <p:nvPr>
            <p:ph type="title"/>
          </p:nvPr>
        </p:nvSpPr>
        <p:spPr>
          <a:xfrm>
            <a:off x="627075" y="777875"/>
            <a:ext cx="7533600" cy="10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</a:pPr>
            <a:r>
              <a:rPr lang="es-ES" b="1">
                <a:latin typeface="Work Sans"/>
                <a:ea typeface="Work Sans"/>
                <a:cs typeface="Work Sans"/>
                <a:sym typeface="Work Sans"/>
              </a:rPr>
              <a:t>Overview</a:t>
            </a:r>
            <a:endParaRPr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3" name="Google Shape;153;g319716b55c7_1_49"/>
          <p:cNvSpPr txBox="1">
            <a:spLocks noGrp="1"/>
          </p:cNvSpPr>
          <p:nvPr>
            <p:ph type="body" idx="1"/>
          </p:nvPr>
        </p:nvSpPr>
        <p:spPr>
          <a:xfrm>
            <a:off x="735650" y="2427400"/>
            <a:ext cx="6106200" cy="32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2545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Work Sans"/>
              <a:buAutoNum type="arabicPeriod"/>
            </a:pPr>
            <a:r>
              <a:rPr lang="es-ES" sz="3100">
                <a:latin typeface="Work Sans"/>
                <a:ea typeface="Work Sans"/>
                <a:cs typeface="Work Sans"/>
                <a:sym typeface="Work Sans"/>
              </a:rPr>
              <a:t>Lorem Ipsum</a:t>
            </a:r>
            <a:endParaRPr sz="3100" b="0" i="0" u="none" strike="noStrike" cap="none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marR="0" lvl="0" indent="-42545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Work Sans"/>
              <a:buAutoNum type="arabicPeriod"/>
            </a:pPr>
            <a:r>
              <a:rPr lang="es-ES" sz="3100">
                <a:latin typeface="Work Sans"/>
                <a:ea typeface="Work Sans"/>
                <a:cs typeface="Work Sans"/>
                <a:sym typeface="Work Sans"/>
              </a:rPr>
              <a:t>Lorem Ipsum</a:t>
            </a:r>
            <a:endParaRPr sz="3100" b="0" i="0" u="none" strike="noStrike" cap="none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marR="0" lvl="0" indent="-425450" algn="l" rtl="0">
              <a:lnSpc>
                <a:spcPct val="115000"/>
              </a:lnSpc>
              <a:spcBef>
                <a:spcPts val="1500"/>
              </a:spcBef>
              <a:spcAft>
                <a:spcPts val="1000"/>
              </a:spcAft>
              <a:buClr>
                <a:schemeClr val="dk1"/>
              </a:buClr>
              <a:buSzPts val="3100"/>
              <a:buFont typeface="Work Sans"/>
              <a:buAutoNum type="arabicPeriod"/>
            </a:pPr>
            <a:r>
              <a:rPr lang="es-ES" sz="3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Conclusions</a:t>
            </a:r>
            <a:endParaRPr sz="3400" b="0" i="0" u="none" strike="noStrike" cap="none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54" name="Google Shape;154;g319716b55c7_1_49" title="Resoruce 1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5619" y="5116079"/>
            <a:ext cx="1362781" cy="183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319716b55c7_1_49" title="Resoruce 127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2993" y="4999625"/>
            <a:ext cx="1403976" cy="195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319716b55c7_1_49" title="Resoruce 126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5335" y="5025366"/>
            <a:ext cx="1403968" cy="1930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319716b55c7_1_49" title="Resoruce 1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62485" y="5116079"/>
            <a:ext cx="1362782" cy="183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g319716b55c7_1_49" title="Resoruce 127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9858" y="4999625"/>
            <a:ext cx="1403976" cy="195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319716b55c7_1_49" title="Resoruce 126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512200" y="5025366"/>
            <a:ext cx="1403968" cy="1930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19716b55c7_1_141"/>
          <p:cNvSpPr/>
          <p:nvPr/>
        </p:nvSpPr>
        <p:spPr>
          <a:xfrm>
            <a:off x="6985000" y="2178700"/>
            <a:ext cx="4100700" cy="4002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319716b55c7_1_141"/>
          <p:cNvSpPr txBox="1">
            <a:spLocks noGrp="1"/>
          </p:cNvSpPr>
          <p:nvPr>
            <p:ph type="title"/>
          </p:nvPr>
        </p:nvSpPr>
        <p:spPr>
          <a:xfrm>
            <a:off x="550863" y="2312988"/>
            <a:ext cx="753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</a:pPr>
            <a:endParaRPr b="1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66" name="Google Shape;166;g319716b55c7_1_141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4" cy="23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g319716b55c7_1_141" title="Resoruce 13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45834" y="1707400"/>
            <a:ext cx="3761916" cy="36177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g319716b55c7_1_148"/>
          <p:cNvGrpSpPr/>
          <p:nvPr/>
        </p:nvGrpSpPr>
        <p:grpSpPr>
          <a:xfrm>
            <a:off x="2" y="-424"/>
            <a:ext cx="12192000" cy="6858600"/>
            <a:chOff x="2" y="-424"/>
            <a:chExt cx="12192000" cy="6858600"/>
          </a:xfrm>
        </p:grpSpPr>
        <p:sp>
          <p:nvSpPr>
            <p:cNvPr id="174" name="Google Shape;174;g319716b55c7_1_148"/>
            <p:cNvSpPr/>
            <p:nvPr/>
          </p:nvSpPr>
          <p:spPr>
            <a:xfrm>
              <a:off x="2" y="-424"/>
              <a:ext cx="2735100" cy="6858600"/>
            </a:xfrm>
            <a:prstGeom prst="rect">
              <a:avLst/>
            </a:prstGeom>
            <a:solidFill>
              <a:srgbClr val="26FF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5" name="Google Shape;175;g319716b55c7_1_148"/>
            <p:cNvGrpSpPr/>
            <p:nvPr/>
          </p:nvGrpSpPr>
          <p:grpSpPr>
            <a:xfrm>
              <a:off x="2492262" y="0"/>
              <a:ext cx="9699740" cy="6857999"/>
              <a:chOff x="5127426" y="2899549"/>
              <a:chExt cx="7069266" cy="4998177"/>
            </a:xfrm>
          </p:grpSpPr>
          <p:pic>
            <p:nvPicPr>
              <p:cNvPr id="176" name="Google Shape;176;g319716b55c7_1_148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127426" y="2899549"/>
                <a:ext cx="7069266" cy="499817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7" name="Google Shape;177;g319716b55c7_1_148"/>
              <p:cNvSpPr/>
              <p:nvPr/>
            </p:nvSpPr>
            <p:spPr>
              <a:xfrm>
                <a:off x="5192162" y="5588630"/>
                <a:ext cx="1105800" cy="2102100"/>
              </a:xfrm>
              <a:prstGeom prst="rect">
                <a:avLst/>
              </a:prstGeom>
              <a:solidFill>
                <a:srgbClr val="26FF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g319716b55c7_1_148"/>
              <p:cNvSpPr/>
              <p:nvPr/>
            </p:nvSpPr>
            <p:spPr>
              <a:xfrm>
                <a:off x="5371396" y="3613582"/>
                <a:ext cx="1684500" cy="971700"/>
              </a:xfrm>
              <a:prstGeom prst="rect">
                <a:avLst/>
              </a:prstGeom>
              <a:solidFill>
                <a:srgbClr val="26FF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79" name="Google Shape;179;g319716b55c7_1_148"/>
          <p:cNvSpPr txBox="1">
            <a:spLocks noGrp="1"/>
          </p:cNvSpPr>
          <p:nvPr>
            <p:ph type="body" idx="1"/>
          </p:nvPr>
        </p:nvSpPr>
        <p:spPr>
          <a:xfrm>
            <a:off x="604318" y="2236800"/>
            <a:ext cx="3992100" cy="41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s-ES" sz="1600" b="1" i="0" u="none" strike="noStrike" cap="none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14 Universities</a:t>
            </a:r>
            <a:endParaRPr sz="1600" b="1" i="0" u="none" strike="noStrike" cap="none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269999" marR="0" lvl="0" indent="-196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6B86"/>
              </a:buClr>
              <a:buSzPts val="1600"/>
              <a:buFont typeface="Work Sans"/>
              <a:buChar char="●"/>
            </a:pPr>
            <a:r>
              <a:rPr lang="es-ES" sz="16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10 Full + 4 Associated partners</a:t>
            </a:r>
            <a:endParaRPr sz="1600" b="0" i="0" u="none" strike="noStrike" cap="non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269999" marR="0" lvl="0" indent="-196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6B86"/>
              </a:buClr>
              <a:buSzPts val="1600"/>
              <a:buFont typeface="Work Sans"/>
              <a:buChar char="●"/>
            </a:pPr>
            <a:r>
              <a:rPr lang="es-ES" sz="16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9 Open + 5 Traditional</a:t>
            </a:r>
            <a:endParaRPr sz="1300" b="0" i="0" u="none" strike="noStrike" cap="none">
              <a:solidFill>
                <a:srgbClr val="43434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4 University Associations</a:t>
            </a:r>
            <a:endParaRPr sz="1600" b="1" i="0" u="none" strike="noStrike" cap="non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269999" marR="0" lvl="0" indent="-196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"/>
              <a:buChar char="●"/>
            </a:pPr>
            <a:r>
              <a:rPr lang="es-ES" sz="16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1 Global + 2 European + 1 national (FR)</a:t>
            </a:r>
            <a:endParaRPr sz="1600" b="0" i="0" u="none" strike="noStrike" cap="none">
              <a:solidFill>
                <a:srgbClr val="43434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8 Non-academic partners</a:t>
            </a:r>
            <a:endParaRPr sz="1600" b="1" i="0" u="none" strike="noStrike" cap="non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269999" marR="0" lvl="0" indent="-196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Work Sans"/>
              <a:buChar char="●"/>
            </a:pPr>
            <a:r>
              <a:rPr lang="es-ES" sz="16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5 industrial associations</a:t>
            </a:r>
            <a:endParaRPr sz="1600" b="0" i="0" u="none" strike="noStrike" cap="non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269999" marR="0" lvl="0" indent="-196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Work Sans"/>
              <a:buChar char="●"/>
            </a:pPr>
            <a:r>
              <a:rPr lang="es-ES" sz="16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1 digital network</a:t>
            </a:r>
            <a:endParaRPr sz="1600" b="0" i="0" u="none" strike="noStrike" cap="non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269999" marR="0" lvl="0" indent="-196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600"/>
              <a:buFont typeface="Work Sans"/>
              <a:buChar char="●"/>
            </a:pPr>
            <a:r>
              <a:rPr lang="es-ES" sz="16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1 cities + 1 local rural groups associations</a:t>
            </a:r>
            <a:endParaRPr sz="1600" b="0" i="0" u="none" strike="noStrike" cap="non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269999" marR="0" lvl="0" indent="-196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600"/>
              <a:buFont typeface="Work Sans"/>
              <a:buChar char="●"/>
            </a:pPr>
            <a:r>
              <a:rPr lang="es-ES" sz="16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1 association of mentorship</a:t>
            </a:r>
            <a:endParaRPr sz="2100" b="0" i="0" u="none" strike="noStrike" cap="non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0" name="Google Shape;180;g319716b55c7_1_148"/>
          <p:cNvSpPr/>
          <p:nvPr/>
        </p:nvSpPr>
        <p:spPr>
          <a:xfrm>
            <a:off x="550875" y="549274"/>
            <a:ext cx="3898982" cy="1373075"/>
          </a:xfrm>
          <a:custGeom>
            <a:avLst/>
            <a:gdLst/>
            <a:ahLst/>
            <a:cxnLst/>
            <a:rect l="l" t="t" r="r" b="b"/>
            <a:pathLst>
              <a:path w="7570839" h="1376516" extrusionOk="0">
                <a:moveTo>
                  <a:pt x="0" y="0"/>
                </a:moveTo>
                <a:cubicBezTo>
                  <a:pt x="3277" y="458839"/>
                  <a:pt x="6555" y="917677"/>
                  <a:pt x="9832" y="1376516"/>
                </a:cubicBezTo>
                <a:lnTo>
                  <a:pt x="7570839" y="1376516"/>
                </a:lnTo>
              </a:path>
            </a:pathLst>
          </a:custGeom>
          <a:noFill/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319716b55c7_1_148"/>
          <p:cNvSpPr txBox="1">
            <a:spLocks noGrp="1"/>
          </p:cNvSpPr>
          <p:nvPr>
            <p:ph type="title"/>
          </p:nvPr>
        </p:nvSpPr>
        <p:spPr>
          <a:xfrm>
            <a:off x="584500" y="638961"/>
            <a:ext cx="72231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s-ES" sz="4500" b="1">
                <a:latin typeface="Work Sans"/>
                <a:ea typeface="Work Sans"/>
                <a:cs typeface="Work Sans"/>
                <a:sym typeface="Work Sans"/>
              </a:rPr>
              <a:t>OpenEU’s</a:t>
            </a:r>
            <a:endParaRPr sz="4500" b="1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s-ES" sz="4500" b="1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Consortium</a:t>
            </a:r>
            <a:endParaRPr sz="4500" b="1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82" name="Google Shape;182;g319716b55c7_1_148" title="LOGO_OPENEU HORIZONTAL POSITIV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4459" y="6489250"/>
            <a:ext cx="1546424" cy="23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19716b55c7_1_162"/>
          <p:cNvSpPr txBox="1">
            <a:spLocks noGrp="1"/>
          </p:cNvSpPr>
          <p:nvPr>
            <p:ph type="sldNum" idx="12"/>
          </p:nvPr>
        </p:nvSpPr>
        <p:spPr>
          <a:xfrm>
            <a:off x="10737130" y="6064119"/>
            <a:ext cx="903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/>
              <a:t>15</a:t>
            </a:fld>
            <a:endParaRPr/>
          </a:p>
        </p:txBody>
      </p:sp>
      <p:sp>
        <p:nvSpPr>
          <p:cNvPr id="189" name="Google Shape;189;g319716b55c7_1_162"/>
          <p:cNvSpPr/>
          <p:nvPr/>
        </p:nvSpPr>
        <p:spPr>
          <a:xfrm>
            <a:off x="5625" y="5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g319716b55c7_1_162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4" cy="23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g319716b55c7_1_162"/>
          <p:cNvSpPr/>
          <p:nvPr/>
        </p:nvSpPr>
        <p:spPr>
          <a:xfrm>
            <a:off x="550875" y="542325"/>
            <a:ext cx="11091279" cy="729553"/>
          </a:xfrm>
          <a:custGeom>
            <a:avLst/>
            <a:gdLst/>
            <a:ahLst/>
            <a:cxnLst/>
            <a:rect l="l" t="t" r="r" b="b"/>
            <a:pathLst>
              <a:path w="7570839" h="1376516" extrusionOk="0">
                <a:moveTo>
                  <a:pt x="0" y="0"/>
                </a:moveTo>
                <a:cubicBezTo>
                  <a:pt x="3277" y="458839"/>
                  <a:pt x="6555" y="917677"/>
                  <a:pt x="9832" y="1376516"/>
                </a:cubicBezTo>
                <a:lnTo>
                  <a:pt x="7570839" y="1376516"/>
                </a:lnTo>
              </a:path>
            </a:pathLst>
          </a:custGeom>
          <a:noFill/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319716b55c7_1_162"/>
          <p:cNvSpPr txBox="1">
            <a:spLocks noGrp="1"/>
          </p:cNvSpPr>
          <p:nvPr>
            <p:ph type="title"/>
          </p:nvPr>
        </p:nvSpPr>
        <p:spPr>
          <a:xfrm>
            <a:off x="584500" y="37525"/>
            <a:ext cx="72231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s-ES" sz="4500" b="1"/>
              <a:t>OpenEU’s </a:t>
            </a:r>
            <a:r>
              <a:rPr lang="es-ES" sz="4500" b="1">
                <a:solidFill>
                  <a:schemeClr val="lt1"/>
                </a:solidFill>
              </a:rPr>
              <a:t>mission</a:t>
            </a:r>
            <a:endParaRPr sz="4500" b="1">
              <a:solidFill>
                <a:schemeClr val="lt1"/>
              </a:solidFill>
            </a:endParaRPr>
          </a:p>
        </p:txBody>
      </p:sp>
      <p:pic>
        <p:nvPicPr>
          <p:cNvPr id="193" name="Google Shape;193;g319716b55c7_1_162" title="Resource 6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06815">
            <a:off x="1954639" y="1822841"/>
            <a:ext cx="4783173" cy="5949193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319716b55c7_1_162"/>
          <p:cNvSpPr txBox="1">
            <a:spLocks noGrp="1"/>
          </p:cNvSpPr>
          <p:nvPr>
            <p:ph type="body" idx="1"/>
          </p:nvPr>
        </p:nvSpPr>
        <p:spPr>
          <a:xfrm rot="-506952">
            <a:off x="2218107" y="2089480"/>
            <a:ext cx="4105964" cy="535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95" name="Google Shape;195;g319716b55c7_1_162" title="Resource 6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07495">
            <a:off x="6568828" y="1859687"/>
            <a:ext cx="4783173" cy="5949197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g319716b55c7_1_162"/>
          <p:cNvSpPr txBox="1">
            <a:spLocks noGrp="1"/>
          </p:cNvSpPr>
          <p:nvPr>
            <p:ph type="body" idx="2"/>
          </p:nvPr>
        </p:nvSpPr>
        <p:spPr>
          <a:xfrm rot="207592">
            <a:off x="6840150" y="2111624"/>
            <a:ext cx="4106084" cy="5355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19716b55c7_1_175"/>
          <p:cNvSpPr/>
          <p:nvPr/>
        </p:nvSpPr>
        <p:spPr>
          <a:xfrm>
            <a:off x="6475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g319716b55c7_1_175"/>
          <p:cNvSpPr/>
          <p:nvPr/>
        </p:nvSpPr>
        <p:spPr>
          <a:xfrm>
            <a:off x="1582000" y="2484664"/>
            <a:ext cx="3011700" cy="2302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319716b55c7_1_175"/>
          <p:cNvSpPr/>
          <p:nvPr/>
        </p:nvSpPr>
        <p:spPr>
          <a:xfrm>
            <a:off x="4382750" y="1777425"/>
            <a:ext cx="3011700" cy="2302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319716b55c7_1_175"/>
          <p:cNvSpPr/>
          <p:nvPr/>
        </p:nvSpPr>
        <p:spPr>
          <a:xfrm>
            <a:off x="7730125" y="1995125"/>
            <a:ext cx="3011700" cy="2302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g319716b55c7_1_175"/>
          <p:cNvSpPr/>
          <p:nvPr/>
        </p:nvSpPr>
        <p:spPr>
          <a:xfrm>
            <a:off x="6220675" y="3762475"/>
            <a:ext cx="3011700" cy="2302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g319716b55c7_1_175" title="Resoruce 11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87176" y="1781696"/>
            <a:ext cx="3011674" cy="2329022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g319716b55c7_1_175"/>
          <p:cNvSpPr txBox="1">
            <a:spLocks noGrp="1"/>
          </p:cNvSpPr>
          <p:nvPr>
            <p:ph type="title"/>
          </p:nvPr>
        </p:nvSpPr>
        <p:spPr>
          <a:xfrm>
            <a:off x="7840412" y="2290782"/>
            <a:ext cx="23664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3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09" name="Google Shape;209;g319716b55c7_1_175"/>
          <p:cNvSpPr/>
          <p:nvPr/>
        </p:nvSpPr>
        <p:spPr>
          <a:xfrm>
            <a:off x="550875" y="542325"/>
            <a:ext cx="11091279" cy="729553"/>
          </a:xfrm>
          <a:custGeom>
            <a:avLst/>
            <a:gdLst/>
            <a:ahLst/>
            <a:cxnLst/>
            <a:rect l="l" t="t" r="r" b="b"/>
            <a:pathLst>
              <a:path w="7570839" h="1376516" extrusionOk="0">
                <a:moveTo>
                  <a:pt x="0" y="0"/>
                </a:moveTo>
                <a:cubicBezTo>
                  <a:pt x="3277" y="458839"/>
                  <a:pt x="6555" y="917677"/>
                  <a:pt x="9832" y="1376516"/>
                </a:cubicBezTo>
                <a:lnTo>
                  <a:pt x="7570839" y="1376516"/>
                </a:lnTo>
              </a:path>
            </a:pathLst>
          </a:custGeom>
          <a:noFill/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319716b55c7_1_175"/>
          <p:cNvSpPr/>
          <p:nvPr/>
        </p:nvSpPr>
        <p:spPr>
          <a:xfrm>
            <a:off x="2982193" y="4230518"/>
            <a:ext cx="3011700" cy="2302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g319716b55c7_1_175"/>
          <p:cNvSpPr txBox="1">
            <a:spLocks noGrp="1"/>
          </p:cNvSpPr>
          <p:nvPr>
            <p:ph type="title"/>
          </p:nvPr>
        </p:nvSpPr>
        <p:spPr>
          <a:xfrm>
            <a:off x="584500" y="37525"/>
            <a:ext cx="93894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s-ES" sz="4500" b="1"/>
              <a:t>Title</a:t>
            </a:r>
            <a:r>
              <a:rPr lang="es-ES" sz="4500" b="1"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s-ES" sz="4500" b="1">
                <a:solidFill>
                  <a:schemeClr val="accent5"/>
                </a:solidFill>
              </a:rPr>
              <a:t>Lorem Ipsum</a:t>
            </a:r>
            <a:endParaRPr sz="4500" b="1">
              <a:solidFill>
                <a:schemeClr val="accent5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212" name="Google Shape;212;g319716b55c7_1_175" title="Resoruce 11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8609" y="1585850"/>
            <a:ext cx="3011674" cy="2329022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319716b55c7_1_175"/>
          <p:cNvSpPr txBox="1">
            <a:spLocks noGrp="1"/>
          </p:cNvSpPr>
          <p:nvPr>
            <p:ph type="title"/>
          </p:nvPr>
        </p:nvSpPr>
        <p:spPr>
          <a:xfrm>
            <a:off x="4669888" y="2094936"/>
            <a:ext cx="20505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14" name="Google Shape;214;g319716b55c7_1_175"/>
          <p:cNvSpPr txBox="1">
            <a:spLocks noGrp="1"/>
          </p:cNvSpPr>
          <p:nvPr>
            <p:ph type="title"/>
          </p:nvPr>
        </p:nvSpPr>
        <p:spPr>
          <a:xfrm>
            <a:off x="1886303" y="2673547"/>
            <a:ext cx="20505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s-ES" sz="2400" b="1">
                <a:latin typeface="Work Sans"/>
                <a:ea typeface="Work Sans"/>
                <a:cs typeface="Work Sans"/>
                <a:sym typeface="Work Sans"/>
              </a:rPr>
              <a:t>Quality</a:t>
            </a:r>
            <a:endParaRPr sz="2400" b="1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215" name="Google Shape;215;g319716b55c7_1_175" title="Resoruce 11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37378" y="4053727"/>
            <a:ext cx="3011675" cy="232902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g319716b55c7_1_175"/>
          <p:cNvSpPr txBox="1">
            <a:spLocks noGrp="1"/>
          </p:cNvSpPr>
          <p:nvPr>
            <p:ph type="title"/>
          </p:nvPr>
        </p:nvSpPr>
        <p:spPr>
          <a:xfrm>
            <a:off x="3248656" y="4562813"/>
            <a:ext cx="20505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1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217" name="Google Shape;217;g319716b55c7_1_175" title="LOGO_OPENEU HORIZONTAL POSITIV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4459" y="6489250"/>
            <a:ext cx="1546424" cy="23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319716b55c7_1_175"/>
          <p:cNvSpPr txBox="1">
            <a:spLocks noGrp="1"/>
          </p:cNvSpPr>
          <p:nvPr>
            <p:ph type="title"/>
          </p:nvPr>
        </p:nvSpPr>
        <p:spPr>
          <a:xfrm>
            <a:off x="1886303" y="2673547"/>
            <a:ext cx="20505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s-ES" sz="2400" b="1">
                <a:latin typeface="Work Sans"/>
                <a:ea typeface="Work Sans"/>
                <a:cs typeface="Work Sans"/>
                <a:sym typeface="Work Sans"/>
              </a:rPr>
              <a:t>Quality</a:t>
            </a:r>
            <a:endParaRPr sz="2400" b="1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219" name="Google Shape;219;g319716b55c7_1_175" title="Resoruce 11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8825" y="2267875"/>
            <a:ext cx="3011674" cy="232902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319716b55c7_1_175"/>
          <p:cNvSpPr txBox="1">
            <a:spLocks noGrp="1"/>
          </p:cNvSpPr>
          <p:nvPr>
            <p:ph type="title"/>
          </p:nvPr>
        </p:nvSpPr>
        <p:spPr>
          <a:xfrm>
            <a:off x="1810103" y="2776961"/>
            <a:ext cx="20505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2400" b="1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221" name="Google Shape;221;g319716b55c7_1_175" title="Resoruce 11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8692" y="3589645"/>
            <a:ext cx="3011674" cy="232902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319716b55c7_1_175"/>
          <p:cNvSpPr txBox="1">
            <a:spLocks noGrp="1"/>
          </p:cNvSpPr>
          <p:nvPr>
            <p:ph type="title"/>
          </p:nvPr>
        </p:nvSpPr>
        <p:spPr>
          <a:xfrm>
            <a:off x="6479970" y="4098731"/>
            <a:ext cx="20505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1"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19716b55c7_1_200"/>
          <p:cNvSpPr/>
          <p:nvPr/>
        </p:nvSpPr>
        <p:spPr>
          <a:xfrm>
            <a:off x="5625" y="39350"/>
            <a:ext cx="11917200" cy="681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g319716b55c7_1_200"/>
          <p:cNvSpPr/>
          <p:nvPr/>
        </p:nvSpPr>
        <p:spPr>
          <a:xfrm>
            <a:off x="5625" y="39350"/>
            <a:ext cx="6096000" cy="6900000"/>
          </a:xfrm>
          <a:prstGeom prst="rect">
            <a:avLst/>
          </a:prstGeom>
          <a:solidFill>
            <a:srgbClr val="F7F7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g319716b55c7_1_200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4" cy="23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g319716b55c7_1_200"/>
          <p:cNvSpPr/>
          <p:nvPr/>
        </p:nvSpPr>
        <p:spPr>
          <a:xfrm>
            <a:off x="550875" y="526350"/>
            <a:ext cx="5186025" cy="1256071"/>
          </a:xfrm>
          <a:custGeom>
            <a:avLst/>
            <a:gdLst/>
            <a:ahLst/>
            <a:cxnLst/>
            <a:rect l="l" t="t" r="r" b="b"/>
            <a:pathLst>
              <a:path w="7570839" h="1376516" extrusionOk="0">
                <a:moveTo>
                  <a:pt x="0" y="0"/>
                </a:moveTo>
                <a:cubicBezTo>
                  <a:pt x="3277" y="458839"/>
                  <a:pt x="6555" y="917677"/>
                  <a:pt x="9832" y="1376516"/>
                </a:cubicBezTo>
                <a:lnTo>
                  <a:pt x="7570839" y="1376516"/>
                </a:lnTo>
              </a:path>
            </a:pathLst>
          </a:custGeom>
          <a:noFill/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g319716b55c7_1_200"/>
          <p:cNvSpPr txBox="1">
            <a:spLocks noGrp="1"/>
          </p:cNvSpPr>
          <p:nvPr>
            <p:ph type="title"/>
          </p:nvPr>
        </p:nvSpPr>
        <p:spPr>
          <a:xfrm>
            <a:off x="584500" y="549275"/>
            <a:ext cx="5225700" cy="11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4000" b="1">
              <a:solidFill>
                <a:schemeClr val="accent2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33" name="Google Shape;233;g319716b55c7_1_200"/>
          <p:cNvSpPr/>
          <p:nvPr/>
        </p:nvSpPr>
        <p:spPr>
          <a:xfrm flipH="1">
            <a:off x="6454250" y="526350"/>
            <a:ext cx="5186025" cy="1256071"/>
          </a:xfrm>
          <a:custGeom>
            <a:avLst/>
            <a:gdLst/>
            <a:ahLst/>
            <a:cxnLst/>
            <a:rect l="l" t="t" r="r" b="b"/>
            <a:pathLst>
              <a:path w="7570839" h="1376516" extrusionOk="0">
                <a:moveTo>
                  <a:pt x="0" y="0"/>
                </a:moveTo>
                <a:cubicBezTo>
                  <a:pt x="3277" y="458839"/>
                  <a:pt x="6555" y="917677"/>
                  <a:pt x="9832" y="1376516"/>
                </a:cubicBezTo>
                <a:lnTo>
                  <a:pt x="7570839" y="1376516"/>
                </a:lnTo>
              </a:path>
            </a:pathLst>
          </a:custGeom>
          <a:noFill/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g319716b55c7_1_200"/>
          <p:cNvSpPr txBox="1">
            <a:spLocks noGrp="1"/>
          </p:cNvSpPr>
          <p:nvPr>
            <p:ph type="title"/>
          </p:nvPr>
        </p:nvSpPr>
        <p:spPr>
          <a:xfrm>
            <a:off x="6313225" y="494846"/>
            <a:ext cx="5225700" cy="11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4000" b="1">
              <a:solidFill>
                <a:schemeClr val="accent2"/>
              </a:solidFill>
            </a:endParaRPr>
          </a:p>
        </p:txBody>
      </p:sp>
      <p:sp>
        <p:nvSpPr>
          <p:cNvPr id="235" name="Google Shape;235;g319716b55c7_1_200"/>
          <p:cNvSpPr txBox="1"/>
          <p:nvPr/>
        </p:nvSpPr>
        <p:spPr>
          <a:xfrm>
            <a:off x="1789250" y="2366250"/>
            <a:ext cx="31521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236" name="Google Shape;236;g319716b55c7_1_200"/>
          <p:cNvSpPr txBox="1"/>
          <p:nvPr/>
        </p:nvSpPr>
        <p:spPr>
          <a:xfrm>
            <a:off x="1789250" y="5097000"/>
            <a:ext cx="35721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237" name="Google Shape;237;g319716b55c7_1_200"/>
          <p:cNvSpPr txBox="1"/>
          <p:nvPr/>
        </p:nvSpPr>
        <p:spPr>
          <a:xfrm>
            <a:off x="1789250" y="3731623"/>
            <a:ext cx="31521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238" name="Google Shape;238;g319716b55c7_1_200"/>
          <p:cNvSpPr txBox="1"/>
          <p:nvPr/>
        </p:nvSpPr>
        <p:spPr>
          <a:xfrm>
            <a:off x="7639075" y="2366250"/>
            <a:ext cx="2781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239" name="Google Shape;239;g319716b55c7_1_200"/>
          <p:cNvSpPr txBox="1"/>
          <p:nvPr/>
        </p:nvSpPr>
        <p:spPr>
          <a:xfrm>
            <a:off x="6620575" y="5097000"/>
            <a:ext cx="37998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240" name="Google Shape;240;g319716b55c7_1_200"/>
          <p:cNvSpPr txBox="1"/>
          <p:nvPr/>
        </p:nvSpPr>
        <p:spPr>
          <a:xfrm>
            <a:off x="7268275" y="3731625"/>
            <a:ext cx="31521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pic>
        <p:nvPicPr>
          <p:cNvPr id="241" name="Google Shape;241;g319716b55c7_1_20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18939" y="3534076"/>
            <a:ext cx="1121326" cy="11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g319716b55c7_1_200"/>
          <p:cNvPicPr preferRelativeResize="0"/>
          <p:nvPr/>
        </p:nvPicPr>
        <p:blipFill rotWithShape="1">
          <a:blip r:embed="rId5">
            <a:alphaModFix/>
          </a:blip>
          <a:srcRect t="-4053" b="-4042"/>
          <a:stretch/>
        </p:blipFill>
        <p:spPr>
          <a:xfrm>
            <a:off x="10518939" y="4899451"/>
            <a:ext cx="1121327" cy="11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319716b55c7_1_200"/>
          <p:cNvPicPr preferRelativeResize="0"/>
          <p:nvPr/>
        </p:nvPicPr>
        <p:blipFill rotWithShape="1">
          <a:blip r:embed="rId6">
            <a:alphaModFix/>
          </a:blip>
          <a:srcRect l="-10" t="-28496" r="10" b="-28513"/>
          <a:stretch/>
        </p:blipFill>
        <p:spPr>
          <a:xfrm>
            <a:off x="550864" y="2168701"/>
            <a:ext cx="1121326" cy="11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319716b55c7_1_200"/>
          <p:cNvPicPr preferRelativeResize="0"/>
          <p:nvPr/>
        </p:nvPicPr>
        <p:blipFill rotWithShape="1">
          <a:blip r:embed="rId7">
            <a:alphaModFix/>
          </a:blip>
          <a:srcRect l="-3926" t="-49839" r="-3937" b="-49839"/>
          <a:stretch/>
        </p:blipFill>
        <p:spPr>
          <a:xfrm>
            <a:off x="507144" y="4854012"/>
            <a:ext cx="1208786" cy="125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319716b55c7_1_200"/>
          <p:cNvPicPr preferRelativeResize="0"/>
          <p:nvPr/>
        </p:nvPicPr>
        <p:blipFill rotWithShape="1">
          <a:blip r:embed="rId8">
            <a:alphaModFix/>
          </a:blip>
          <a:srcRect l="-14667" t="-10" r="-14681"/>
          <a:stretch/>
        </p:blipFill>
        <p:spPr>
          <a:xfrm>
            <a:off x="961336" y="3679712"/>
            <a:ext cx="777402" cy="78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319716b55c7_1_200"/>
          <p:cNvPicPr preferRelativeResize="0"/>
          <p:nvPr/>
        </p:nvPicPr>
        <p:blipFill rotWithShape="1">
          <a:blip r:embed="rId9">
            <a:alphaModFix/>
          </a:blip>
          <a:srcRect l="-21591" t="-3636" r="-21591" b="-3636"/>
          <a:stretch/>
        </p:blipFill>
        <p:spPr>
          <a:xfrm>
            <a:off x="434829" y="3680100"/>
            <a:ext cx="863106" cy="87315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319716b55c7_1_200"/>
          <p:cNvSpPr/>
          <p:nvPr/>
        </p:nvSpPr>
        <p:spPr>
          <a:xfrm>
            <a:off x="877093" y="5460299"/>
            <a:ext cx="468900" cy="5232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" name="Google Shape;248;g319716b55c7_1_200"/>
          <p:cNvGrpSpPr/>
          <p:nvPr/>
        </p:nvGrpSpPr>
        <p:grpSpPr>
          <a:xfrm>
            <a:off x="10328658" y="2313048"/>
            <a:ext cx="1311941" cy="1067403"/>
            <a:chOff x="10420364" y="2168701"/>
            <a:chExt cx="1502452" cy="1246675"/>
          </a:xfrm>
        </p:grpSpPr>
        <p:pic>
          <p:nvPicPr>
            <p:cNvPr id="249" name="Google Shape;249;g319716b55c7_1_200"/>
            <p:cNvPicPr preferRelativeResize="0"/>
            <p:nvPr/>
          </p:nvPicPr>
          <p:blipFill rotWithShape="1">
            <a:blip r:embed="rId10">
              <a:alphaModFix/>
            </a:blip>
            <a:srcRect l="-41776" r="-41775" b="10"/>
            <a:stretch/>
          </p:blipFill>
          <p:spPr>
            <a:xfrm>
              <a:off x="10420364" y="2168701"/>
              <a:ext cx="1121327" cy="116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Google Shape;250;g319716b55c7_1_200"/>
            <p:cNvPicPr preferRelativeResize="0"/>
            <p:nvPr/>
          </p:nvPicPr>
          <p:blipFill rotWithShape="1">
            <a:blip r:embed="rId11">
              <a:alphaModFix/>
            </a:blip>
            <a:srcRect l="-50806" t="-2376" r="-50806" b="-2366"/>
            <a:stretch/>
          </p:blipFill>
          <p:spPr>
            <a:xfrm>
              <a:off x="10801489" y="2250176"/>
              <a:ext cx="1121327" cy="1165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B86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g319716b55c7_1_227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4" cy="23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319716b55c7_1_227"/>
          <p:cNvSpPr/>
          <p:nvPr/>
        </p:nvSpPr>
        <p:spPr>
          <a:xfrm>
            <a:off x="378975" y="2229725"/>
            <a:ext cx="10761300" cy="2188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7" name="Google Shape;257;g319716b55c7_1_227" title="Resoruce 13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2750" y="1939800"/>
            <a:ext cx="4899401" cy="32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319716b55c7_1_227"/>
          <p:cNvSpPr txBox="1">
            <a:spLocks noGrp="1"/>
          </p:cNvSpPr>
          <p:nvPr>
            <p:ph type="title"/>
          </p:nvPr>
        </p:nvSpPr>
        <p:spPr>
          <a:xfrm>
            <a:off x="627075" y="2656500"/>
            <a:ext cx="5050200" cy="16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</a:pPr>
            <a:endParaRPr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9" name="Google Shape;259;g319716b55c7_1_227"/>
          <p:cNvSpPr/>
          <p:nvPr/>
        </p:nvSpPr>
        <p:spPr>
          <a:xfrm>
            <a:off x="550875" y="2359675"/>
            <a:ext cx="5242806" cy="2188660"/>
          </a:xfrm>
          <a:custGeom>
            <a:avLst/>
            <a:gdLst/>
            <a:ahLst/>
            <a:cxnLst/>
            <a:rect l="l" t="t" r="r" b="b"/>
            <a:pathLst>
              <a:path w="7570839" h="1376516" extrusionOk="0">
                <a:moveTo>
                  <a:pt x="0" y="0"/>
                </a:moveTo>
                <a:cubicBezTo>
                  <a:pt x="3277" y="458839"/>
                  <a:pt x="6555" y="917677"/>
                  <a:pt x="9832" y="1376516"/>
                </a:cubicBezTo>
                <a:lnTo>
                  <a:pt x="7570839" y="1376516"/>
                </a:lnTo>
              </a:path>
            </a:pathLst>
          </a:custGeom>
          <a:noFill/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B86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19716b55c7_1_236"/>
          <p:cNvSpPr/>
          <p:nvPr/>
        </p:nvSpPr>
        <p:spPr>
          <a:xfrm>
            <a:off x="6579925" y="2441475"/>
            <a:ext cx="4505700" cy="3739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g319716b55c7_1_236"/>
          <p:cNvSpPr txBox="1">
            <a:spLocks noGrp="1"/>
          </p:cNvSpPr>
          <p:nvPr>
            <p:ph type="title"/>
          </p:nvPr>
        </p:nvSpPr>
        <p:spPr>
          <a:xfrm>
            <a:off x="550875" y="2313000"/>
            <a:ext cx="6029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</a:pPr>
            <a:endParaRPr b="1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266" name="Google Shape;266;g319716b55c7_1_236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4" cy="23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g319716b55c7_1_236" title="Resoruce 13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79004" y="1495975"/>
            <a:ext cx="3279450" cy="428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19716b55c7_1_94"/>
          <p:cNvSpPr/>
          <p:nvPr/>
        </p:nvSpPr>
        <p:spPr>
          <a:xfrm>
            <a:off x="-100" y="-14000"/>
            <a:ext cx="12192000" cy="6872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319716b55c7_1_94"/>
          <p:cNvSpPr/>
          <p:nvPr/>
        </p:nvSpPr>
        <p:spPr>
          <a:xfrm>
            <a:off x="4188200" y="-14000"/>
            <a:ext cx="8003700" cy="6872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g319716b55c7_1_94"/>
          <p:cNvSpPr txBox="1">
            <a:spLocks noGrp="1"/>
          </p:cNvSpPr>
          <p:nvPr>
            <p:ph type="title"/>
          </p:nvPr>
        </p:nvSpPr>
        <p:spPr>
          <a:xfrm>
            <a:off x="466831" y="5866385"/>
            <a:ext cx="3868200" cy="9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5"/>
              <a:buFont typeface="Arial"/>
              <a:buNone/>
            </a:pPr>
            <a:endParaRPr sz="1600"/>
          </a:p>
        </p:txBody>
      </p:sp>
      <p:sp>
        <p:nvSpPr>
          <p:cNvPr id="80" name="Google Shape;80;g319716b55c7_1_94"/>
          <p:cNvSpPr txBox="1">
            <a:spLocks noGrp="1"/>
          </p:cNvSpPr>
          <p:nvPr>
            <p:ph type="title"/>
          </p:nvPr>
        </p:nvSpPr>
        <p:spPr>
          <a:xfrm>
            <a:off x="452824" y="4487490"/>
            <a:ext cx="3999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</a:pPr>
            <a:endParaRPr sz="2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</a:pPr>
            <a:endParaRPr sz="2200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81" name="Google Shape;81;g319716b55c7_1_94" title="LOGO_OPENEU VERTIC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876" y="577299"/>
            <a:ext cx="2474725" cy="231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g319716b55c7_1_9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3997" y="339252"/>
            <a:ext cx="7034308" cy="585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g319716b55c7_1_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78198" y="6197449"/>
            <a:ext cx="2030100" cy="452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"/>
          <p:cNvSpPr txBox="1">
            <a:spLocks noGrp="1"/>
          </p:cNvSpPr>
          <p:nvPr>
            <p:ph type="body" idx="1"/>
          </p:nvPr>
        </p:nvSpPr>
        <p:spPr>
          <a:xfrm>
            <a:off x="6284815" y="2311400"/>
            <a:ext cx="2227589" cy="3278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/>
              <a:t>Highlight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/>
              <a:t>Lorem ipsum sit amet</a:t>
            </a:r>
            <a:endParaRPr/>
          </a:p>
        </p:txBody>
      </p:sp>
      <p:sp>
        <p:nvSpPr>
          <p:cNvPr id="273" name="Google Shape;273;p5"/>
          <p:cNvSpPr txBox="1">
            <a:spLocks noGrp="1"/>
          </p:cNvSpPr>
          <p:nvPr>
            <p:ph type="title"/>
          </p:nvPr>
        </p:nvSpPr>
        <p:spPr>
          <a:xfrm>
            <a:off x="550862" y="549276"/>
            <a:ext cx="6962301" cy="1034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s-ES"/>
              <a:t>Two-line title</a:t>
            </a:r>
            <a:br>
              <a:rPr lang="es-ES"/>
            </a:br>
            <a:r>
              <a:rPr lang="es-ES"/>
              <a:t>Lorem ipsum sit amet</a:t>
            </a:r>
            <a:endParaRPr/>
          </a:p>
        </p:txBody>
      </p:sp>
      <p:sp>
        <p:nvSpPr>
          <p:cNvPr id="274" name="Google Shape;274;p5"/>
          <p:cNvSpPr txBox="1">
            <a:spLocks noGrp="1"/>
          </p:cNvSpPr>
          <p:nvPr>
            <p:ph type="body" idx="2"/>
          </p:nvPr>
        </p:nvSpPr>
        <p:spPr>
          <a:xfrm>
            <a:off x="550863" y="2312201"/>
            <a:ext cx="4954500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body" idx="3"/>
          </p:nvPr>
        </p:nvSpPr>
        <p:spPr>
          <a:xfrm>
            <a:off x="9159990" y="2311400"/>
            <a:ext cx="2199309" cy="3278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/>
              <a:t>Highlight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/>
              <a:t>Lorem ipsum sit amet</a:t>
            </a:r>
            <a:endParaRPr/>
          </a:p>
        </p:txBody>
      </p:sp>
      <p:pic>
        <p:nvPicPr>
          <p:cNvPr id="276" name="Google Shape;27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04762" y="4683854"/>
            <a:ext cx="9525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5" title="LOGO_OPENEU HORIZONTAL POSITIV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4459" y="6489250"/>
            <a:ext cx="1546426" cy="23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7"/>
          <p:cNvSpPr txBox="1">
            <a:spLocks noGrp="1"/>
          </p:cNvSpPr>
          <p:nvPr>
            <p:ph type="title"/>
          </p:nvPr>
        </p:nvSpPr>
        <p:spPr>
          <a:xfrm>
            <a:off x="616850" y="462100"/>
            <a:ext cx="11090400" cy="7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s-ES">
                <a:latin typeface="Work Sans"/>
                <a:ea typeface="Work Sans"/>
                <a:cs typeface="Work Sans"/>
                <a:sym typeface="Work Sans"/>
              </a:rPr>
              <a:t>Títol a dues línies</a:t>
            </a:r>
            <a:br>
              <a:rPr lang="es-ES">
                <a:latin typeface="Work Sans"/>
                <a:ea typeface="Work Sans"/>
                <a:cs typeface="Work Sans"/>
                <a:sym typeface="Work Sans"/>
              </a:rPr>
            </a:br>
            <a:r>
              <a:rPr lang="es-ES">
                <a:latin typeface="Work Sans"/>
                <a:ea typeface="Work Sans"/>
                <a:cs typeface="Work Sans"/>
                <a:sym typeface="Work Sans"/>
              </a:rPr>
              <a:t>Lorem ipsum sit amet</a:t>
            </a: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3" name="Google Shape;283;p7"/>
          <p:cNvSpPr txBox="1">
            <a:spLocks noGrp="1"/>
          </p:cNvSpPr>
          <p:nvPr>
            <p:ph type="body" idx="1"/>
          </p:nvPr>
        </p:nvSpPr>
        <p:spPr>
          <a:xfrm>
            <a:off x="550863" y="2312988"/>
            <a:ext cx="5365500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284" name="Google Shape;28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0157" y="2435536"/>
            <a:ext cx="2654300" cy="204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9398" y="3261035"/>
            <a:ext cx="2654300" cy="204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8"/>
          <p:cNvSpPr txBox="1">
            <a:spLocks noGrp="1"/>
          </p:cNvSpPr>
          <p:nvPr>
            <p:ph type="title"/>
          </p:nvPr>
        </p:nvSpPr>
        <p:spPr>
          <a:xfrm>
            <a:off x="550875" y="226325"/>
            <a:ext cx="77163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s-ES"/>
              <a:t>Library of auxiliary graphics</a:t>
            </a: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291" name="Google Shape;29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239" y="1844961"/>
            <a:ext cx="2832099" cy="185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3814" y="4363586"/>
            <a:ext cx="1320800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8728" y="4363566"/>
            <a:ext cx="1320800" cy="102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48865" y="2330316"/>
            <a:ext cx="2654300" cy="204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52157" y="3289986"/>
            <a:ext cx="889000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83650" y="4630286"/>
            <a:ext cx="9525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76496" y="2708549"/>
            <a:ext cx="927100" cy="100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578096" y="3861936"/>
            <a:ext cx="723900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623539" y="2708549"/>
            <a:ext cx="723900" cy="100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924708" y="2333899"/>
            <a:ext cx="889000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567382" y="2740299"/>
            <a:ext cx="7239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623539" y="3836536"/>
            <a:ext cx="723900" cy="10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567382" y="3887336"/>
            <a:ext cx="723900" cy="100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952139" y="4246061"/>
            <a:ext cx="11430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8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368058" y="4738226"/>
            <a:ext cx="698501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8"/>
          <p:cNvSpPr/>
          <p:nvPr/>
        </p:nvSpPr>
        <p:spPr>
          <a:xfrm>
            <a:off x="1005250" y="1396346"/>
            <a:ext cx="9625094" cy="871454"/>
          </a:xfrm>
          <a:custGeom>
            <a:avLst/>
            <a:gdLst/>
            <a:ahLst/>
            <a:cxnLst/>
            <a:rect l="l" t="t" r="r" b="b"/>
            <a:pathLst>
              <a:path w="304423" h="51680" extrusionOk="0">
                <a:moveTo>
                  <a:pt x="0" y="0"/>
                </a:moveTo>
                <a:lnTo>
                  <a:pt x="0" y="51680"/>
                </a:lnTo>
                <a:lnTo>
                  <a:pt x="304423" y="51680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307" name="Google Shape;307;p8" title="LOGO_OPENEU HORIZONTAL POSITIVE.png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68084" y="6198200"/>
            <a:ext cx="1546426" cy="23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8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4802738" y="5647518"/>
            <a:ext cx="2030100" cy="45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8"/>
          <p:cNvSpPr txBox="1"/>
          <p:nvPr/>
        </p:nvSpPr>
        <p:spPr>
          <a:xfrm>
            <a:off x="7027575" y="5731950"/>
            <a:ext cx="39276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850">
                <a:solidFill>
                  <a:srgbClr val="000065"/>
                </a:solidFill>
              </a:rPr>
              <a:t>This project has received funding from the European Union (EUROPEAN EDUCATION AND CULTURE EXECUTIVE AGENCY (EACEA)) under grant agreement No 101177241.</a:t>
            </a:r>
            <a:endParaRPr sz="850">
              <a:solidFill>
                <a:srgbClr val="000065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0" name="Google Shape;310;p8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4812248" y="6100549"/>
            <a:ext cx="2030100" cy="452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9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6" cy="23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g319716b55c7_1_2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536128" y="6177448"/>
            <a:ext cx="405822" cy="4058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g319716b55c7_1_244"/>
          <p:cNvSpPr txBox="1"/>
          <p:nvPr/>
        </p:nvSpPr>
        <p:spPr>
          <a:xfrm>
            <a:off x="975585" y="6136846"/>
            <a:ext cx="30000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1700" b="1" i="0" u="none" strike="noStrike" cap="none">
                <a:solidFill>
                  <a:schemeClr val="accent6"/>
                </a:solidFill>
                <a:latin typeface="Work Sans"/>
                <a:ea typeface="Work Sans"/>
                <a:cs typeface="Work Sans"/>
                <a:sym typeface="Work Sans"/>
              </a:rPr>
              <a:t>www.openeu.eu</a:t>
            </a:r>
            <a:endParaRPr sz="1700" b="1" i="0" u="none" strike="noStrike" cap="none">
              <a:solidFill>
                <a:schemeClr val="accent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322" name="Google Shape;322;g319716b55c7_1_2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01925" y="6220205"/>
            <a:ext cx="2030100" cy="45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319716b55c7_1_244"/>
          <p:cNvSpPr txBox="1"/>
          <p:nvPr/>
        </p:nvSpPr>
        <p:spPr>
          <a:xfrm>
            <a:off x="-1677300" y="1451500"/>
            <a:ext cx="17330400" cy="44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600">
                <a:latin typeface="Work Sans Black"/>
                <a:ea typeface="Work Sans Black"/>
                <a:cs typeface="Work Sans Black"/>
                <a:sym typeface="Work Sans Black"/>
              </a:rPr>
              <a:t>Blagodarya vi </a:t>
            </a:r>
            <a:r>
              <a:rPr lang="es-ES" sz="5600">
                <a:solidFill>
                  <a:srgbClr val="FFFFFF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Danke </a:t>
            </a:r>
            <a:r>
              <a:rPr lang="es-ES" sz="5600">
                <a:latin typeface="Work Sans Black"/>
                <a:ea typeface="Work Sans Black"/>
                <a:cs typeface="Work Sans Black"/>
                <a:sym typeface="Work Sans Black"/>
              </a:rPr>
              <a:t>Efkharîsto </a:t>
            </a:r>
            <a:r>
              <a:rPr lang="es-ES" sz="5600">
                <a:solidFill>
                  <a:srgbClr val="FFFFFF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Gracias </a:t>
            </a:r>
            <a:r>
              <a:rPr lang="es-ES" sz="5600">
                <a:latin typeface="Work Sans Black"/>
                <a:ea typeface="Work Sans Black"/>
                <a:cs typeface="Work Sans Black"/>
                <a:sym typeface="Work Sans Black"/>
              </a:rPr>
              <a:t>Gràcies </a:t>
            </a:r>
            <a:r>
              <a:rPr lang="es-ES" sz="5600">
                <a:solidFill>
                  <a:srgbClr val="FFFFFF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Merci </a:t>
            </a:r>
            <a:r>
              <a:rPr lang="es-ES" sz="5600">
                <a:latin typeface="Work Sans Black"/>
                <a:ea typeface="Work Sans Black"/>
                <a:cs typeface="Work Sans Black"/>
                <a:sym typeface="Work Sans Black"/>
              </a:rPr>
              <a:t>Obrigada </a:t>
            </a:r>
            <a:r>
              <a:rPr lang="es-ES" sz="5600">
                <a:solidFill>
                  <a:srgbClr val="FFFFFF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Paldies </a:t>
            </a:r>
            <a:r>
              <a:rPr lang="es-ES" sz="5600">
                <a:solidFill>
                  <a:srgbClr val="000000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Takk fyrir </a:t>
            </a:r>
            <a:r>
              <a:rPr lang="es-ES" sz="5600">
                <a:solidFill>
                  <a:srgbClr val="FFFFFF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Thank you</a:t>
            </a:r>
            <a:r>
              <a:rPr lang="es-ES" sz="5600">
                <a:latin typeface="Work Sans Black"/>
                <a:ea typeface="Work Sans Black"/>
                <a:cs typeface="Work Sans Black"/>
                <a:sym typeface="Work Sans Black"/>
              </a:rPr>
              <a:t> Bedankt </a:t>
            </a:r>
            <a:r>
              <a:rPr lang="es-ES" sz="56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Blagodarya vi</a:t>
            </a:r>
            <a:r>
              <a:rPr lang="es-ES" sz="5600">
                <a:solidFill>
                  <a:srgbClr val="000000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 </a:t>
            </a:r>
            <a:r>
              <a:rPr lang="es-ES" sz="5600">
                <a:solidFill>
                  <a:schemeClr val="dk2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Danke </a:t>
            </a:r>
            <a:r>
              <a:rPr lang="es-ES" sz="56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Efkharîsto</a:t>
            </a:r>
            <a:r>
              <a:rPr lang="es-ES" sz="5600">
                <a:solidFill>
                  <a:srgbClr val="000000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 </a:t>
            </a:r>
            <a:r>
              <a:rPr lang="es-ES" sz="56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Gracias</a:t>
            </a:r>
            <a:r>
              <a:rPr lang="es-ES" sz="5600">
                <a:solidFill>
                  <a:srgbClr val="FFFFFF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 </a:t>
            </a:r>
            <a:r>
              <a:rPr lang="es-ES" sz="56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Gràcies</a:t>
            </a:r>
            <a:r>
              <a:rPr lang="es-ES" sz="5600">
                <a:solidFill>
                  <a:srgbClr val="FFFFFF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 </a:t>
            </a:r>
            <a:r>
              <a:rPr lang="es-ES" sz="5600">
                <a:solidFill>
                  <a:schemeClr val="dk2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Merci</a:t>
            </a:r>
            <a:r>
              <a:rPr lang="es-ES" sz="5600">
                <a:solidFill>
                  <a:srgbClr val="FFFFFF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 </a:t>
            </a:r>
            <a:r>
              <a:rPr lang="es-ES" sz="56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Obrigada </a:t>
            </a:r>
            <a:r>
              <a:rPr lang="es-ES" sz="5600">
                <a:solidFill>
                  <a:schemeClr val="dk2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Paldies</a:t>
            </a:r>
            <a:r>
              <a:rPr lang="es-ES" sz="5600">
                <a:solidFill>
                  <a:srgbClr val="000000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 </a:t>
            </a:r>
            <a:r>
              <a:rPr lang="es-ES"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Takk fyrir</a:t>
            </a:r>
            <a:r>
              <a:rPr lang="es-ES" sz="5600">
                <a:solidFill>
                  <a:srgbClr val="FFFFFF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 </a:t>
            </a:r>
            <a:r>
              <a:rPr lang="es-ES" sz="5600">
                <a:solidFill>
                  <a:schemeClr val="dk2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Thank you</a:t>
            </a:r>
            <a:r>
              <a:rPr lang="es-ES" sz="5600">
                <a:solidFill>
                  <a:srgbClr val="FFFFFF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 </a:t>
            </a:r>
            <a:r>
              <a:rPr lang="es-ES"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Bedankt</a:t>
            </a:r>
            <a:r>
              <a:rPr lang="es-ES" sz="56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 </a:t>
            </a:r>
            <a:r>
              <a:rPr lang="es-ES" sz="5600">
                <a:solidFill>
                  <a:srgbClr val="000000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Blagodarya vi </a:t>
            </a:r>
            <a:r>
              <a:rPr lang="es-ES" sz="5600">
                <a:solidFill>
                  <a:srgbClr val="FFFFFF"/>
                </a:solidFill>
                <a:latin typeface="Work Sans Black"/>
                <a:ea typeface="Work Sans Black"/>
                <a:cs typeface="Work Sans Black"/>
                <a:sym typeface="Work Sans Black"/>
              </a:rPr>
              <a:t>Danke </a:t>
            </a:r>
            <a:endParaRPr sz="5600">
              <a:solidFill>
                <a:srgbClr val="FFFFFF"/>
              </a:solidFill>
              <a:latin typeface="Work Sans Black"/>
              <a:ea typeface="Work Sans Black"/>
              <a:cs typeface="Work Sans Black"/>
              <a:sym typeface="Work Sans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328e297a59c_4_0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6" cy="23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28e297a59c_4_5"/>
          <p:cNvSpPr txBox="1">
            <a:spLocks noGrp="1"/>
          </p:cNvSpPr>
          <p:nvPr>
            <p:ph type="title"/>
          </p:nvPr>
        </p:nvSpPr>
        <p:spPr>
          <a:xfrm>
            <a:off x="550875" y="226325"/>
            <a:ext cx="77163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endParaRPr/>
          </a:p>
        </p:txBody>
      </p:sp>
      <p:pic>
        <p:nvPicPr>
          <p:cNvPr id="96" name="Google Shape;96;g328e297a59c_4_5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6" cy="23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550863" y="549276"/>
            <a:ext cx="7207398" cy="1034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s-ES">
                <a:latin typeface="Work Sans"/>
                <a:ea typeface="Work Sans"/>
                <a:cs typeface="Work Sans"/>
                <a:sym typeface="Work Sans"/>
              </a:rPr>
              <a:t>Two-line title</a:t>
            </a:r>
            <a:br>
              <a:rPr lang="es-ES">
                <a:latin typeface="Work Sans"/>
                <a:ea typeface="Work Sans"/>
                <a:cs typeface="Work Sans"/>
                <a:sym typeface="Work Sans"/>
              </a:rPr>
            </a:br>
            <a:r>
              <a:rPr lang="es-ES">
                <a:latin typeface="Work Sans"/>
                <a:ea typeface="Work Sans"/>
                <a:cs typeface="Work Sans"/>
                <a:sym typeface="Work Sans"/>
              </a:rPr>
              <a:t>Lorem ipsum sit amet</a:t>
            </a: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2" name="Google Shape;102;p4"/>
          <p:cNvSpPr txBox="1">
            <a:spLocks noGrp="1"/>
          </p:cNvSpPr>
          <p:nvPr>
            <p:ph type="body" idx="2"/>
          </p:nvPr>
        </p:nvSpPr>
        <p:spPr>
          <a:xfrm>
            <a:off x="6720035" y="2350714"/>
            <a:ext cx="4461600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•"/>
            </a:pPr>
            <a:r>
              <a:rPr lang="es-ES">
                <a:latin typeface="Work Sans"/>
                <a:ea typeface="Work Sans"/>
                <a:cs typeface="Work Sans"/>
                <a:sym typeface="Work Sans"/>
              </a:rPr>
              <a:t>Bullets</a:t>
            </a:r>
            <a:endParaRPr>
              <a:latin typeface="Work Sans"/>
              <a:ea typeface="Work Sans"/>
              <a:cs typeface="Work Sans"/>
              <a:sym typeface="Work Sans"/>
            </a:endParaRPr>
          </a:p>
          <a:p>
            <a:pPr marL="285750" lvl="0" indent="-28575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•"/>
            </a:pPr>
            <a:r>
              <a:rPr lang="es-ES">
                <a:latin typeface="Work Sans"/>
                <a:ea typeface="Work Sans"/>
                <a:cs typeface="Work Sans"/>
                <a:sym typeface="Work Sans"/>
              </a:rPr>
              <a:t>Bullets</a:t>
            </a: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3" name="Google Shape;10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92630" y="4512404"/>
            <a:ext cx="889000" cy="8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"/>
          <p:cNvSpPr txBox="1">
            <a:spLocks noGrp="1"/>
          </p:cNvSpPr>
          <p:nvPr>
            <p:ph type="title"/>
          </p:nvPr>
        </p:nvSpPr>
        <p:spPr>
          <a:xfrm>
            <a:off x="550862" y="549276"/>
            <a:ext cx="11090400" cy="10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s-ES"/>
              <a:t>Two-line title</a:t>
            </a:r>
            <a:br>
              <a:rPr lang="es-ES"/>
            </a:br>
            <a:r>
              <a:rPr lang="es-ES"/>
              <a:t>Lorem ipsum sit amet</a:t>
            </a:r>
            <a:endParaRPr/>
          </a:p>
        </p:txBody>
      </p:sp>
      <p:sp>
        <p:nvSpPr>
          <p:cNvPr id="109" name="Google Shape;109;p6"/>
          <p:cNvSpPr>
            <a:spLocks noGrp="1"/>
          </p:cNvSpPr>
          <p:nvPr>
            <p:ph type="pic" idx="2"/>
          </p:nvPr>
        </p:nvSpPr>
        <p:spPr>
          <a:xfrm>
            <a:off x="6419850" y="2312988"/>
            <a:ext cx="5221288" cy="3276600"/>
          </a:xfrm>
          <a:prstGeom prst="rect">
            <a:avLst/>
          </a:prstGeom>
          <a:noFill/>
          <a:ln>
            <a:noFill/>
          </a:ln>
        </p:spPr>
      </p:sp>
      <p:pic>
        <p:nvPicPr>
          <p:cNvPr id="110" name="Google Shape;110;p6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6" cy="23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title"/>
          </p:nvPr>
        </p:nvSpPr>
        <p:spPr>
          <a:xfrm>
            <a:off x="550863" y="2312988"/>
            <a:ext cx="753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</a:pPr>
            <a:r>
              <a:rPr lang="es-ES"/>
              <a:t>Two-line title</a:t>
            </a:r>
            <a:br>
              <a:rPr lang="es-ES"/>
            </a:br>
            <a:r>
              <a:rPr lang="es-ES"/>
              <a:t>Lorem ipsum sit amet</a:t>
            </a:r>
            <a:endParaRPr/>
          </a:p>
        </p:txBody>
      </p:sp>
      <p:pic>
        <p:nvPicPr>
          <p:cNvPr id="116" name="Google Shape;11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0423" y="3929953"/>
            <a:ext cx="1320800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52138" y="4807556"/>
            <a:ext cx="889000" cy="8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1978be78b6_0_0"/>
          <p:cNvSpPr txBox="1">
            <a:spLocks noGrp="1"/>
          </p:cNvSpPr>
          <p:nvPr>
            <p:ph type="title"/>
          </p:nvPr>
        </p:nvSpPr>
        <p:spPr>
          <a:xfrm>
            <a:off x="550863" y="2312988"/>
            <a:ext cx="7533600" cy="1325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196b186514_0_117"/>
          <p:cNvSpPr txBox="1">
            <a:spLocks noGrp="1"/>
          </p:cNvSpPr>
          <p:nvPr>
            <p:ph type="title"/>
          </p:nvPr>
        </p:nvSpPr>
        <p:spPr>
          <a:xfrm>
            <a:off x="550863" y="549276"/>
            <a:ext cx="7207500" cy="103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0" name="Google Shape;130;g3196b186514_0_117"/>
          <p:cNvSpPr txBox="1">
            <a:spLocks noGrp="1"/>
          </p:cNvSpPr>
          <p:nvPr>
            <p:ph type="body" idx="1"/>
          </p:nvPr>
        </p:nvSpPr>
        <p:spPr>
          <a:xfrm>
            <a:off x="550863" y="2312988"/>
            <a:ext cx="5152500" cy="327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1" name="Google Shape;131;g3196b186514_0_117"/>
          <p:cNvSpPr txBox="1">
            <a:spLocks noGrp="1"/>
          </p:cNvSpPr>
          <p:nvPr>
            <p:ph type="body" idx="2"/>
          </p:nvPr>
        </p:nvSpPr>
        <p:spPr>
          <a:xfrm>
            <a:off x="6509610" y="2312989"/>
            <a:ext cx="4461600" cy="327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32" name="Google Shape;132;g3196b186514_0_117" title="LOGO_OPENEU HORIZONTAL POSITI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459" y="6489250"/>
            <a:ext cx="1546426" cy="23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PORTADA">
  <a:themeElements>
    <a:clrScheme name="OPEN EU 202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6FF93"/>
      </a:accent1>
      <a:accent2>
        <a:srgbClr val="3885FF"/>
      </a:accent2>
      <a:accent3>
        <a:srgbClr val="AB6EFF"/>
      </a:accent3>
      <a:accent4>
        <a:srgbClr val="26FF93"/>
      </a:accent4>
      <a:accent5>
        <a:srgbClr val="FF6B86"/>
      </a:accent5>
      <a:accent6>
        <a:srgbClr val="000000"/>
      </a:accent6>
      <a:hlink>
        <a:srgbClr val="3885FF"/>
      </a:hlink>
      <a:folHlink>
        <a:srgbClr val="FF6B8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9CB2474BFDFD46833FCFC5C889A2FE" ma:contentTypeVersion="12" ma:contentTypeDescription="Een nieuw document maken." ma:contentTypeScope="" ma:versionID="d4d53b3ecdbbd80bfd2e75b62731f524">
  <xsd:schema xmlns:xsd="http://www.w3.org/2001/XMLSchema" xmlns:xs="http://www.w3.org/2001/XMLSchema" xmlns:p="http://schemas.microsoft.com/office/2006/metadata/properties" xmlns:ns2="d076e8fb-d1fd-4fa6-8d9f-28e7a1e0d1a2" xmlns:ns3="449f8bec-234f-46e4-92d8-cfbdbf5527dd" targetNamespace="http://schemas.microsoft.com/office/2006/metadata/properties" ma:root="true" ma:fieldsID="687286d66b734c10c7f55845d1d40d12" ns2:_="" ns3:_="">
    <xsd:import namespace="d076e8fb-d1fd-4fa6-8d9f-28e7a1e0d1a2"/>
    <xsd:import namespace="449f8bec-234f-46e4-92d8-cfbdbf5527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76e8fb-d1fd-4fa6-8d9f-28e7a1e0d1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1271c685-ce50-4d4e-abc1-a7d824f909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9f8bec-234f-46e4-92d8-cfbdbf5527d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cdd8875-911a-4097-94d7-ab4729eb9dcb}" ma:internalName="TaxCatchAll" ma:showField="CatchAllData" ma:web="449f8bec-234f-46e4-92d8-cfbdbf5527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76e8fb-d1fd-4fa6-8d9f-28e7a1e0d1a2">
      <Terms xmlns="http://schemas.microsoft.com/office/infopath/2007/PartnerControls"/>
    </lcf76f155ced4ddcb4097134ff3c332f>
    <TaxCatchAll xmlns="449f8bec-234f-46e4-92d8-cfbdbf5527dd" xsi:nil="true"/>
  </documentManagement>
</p:properties>
</file>

<file path=customXml/itemProps1.xml><?xml version="1.0" encoding="utf-8"?>
<ds:datastoreItem xmlns:ds="http://schemas.openxmlformats.org/officeDocument/2006/customXml" ds:itemID="{7C063E19-332C-4737-8323-7BDD8A6C98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1219A6-A7CD-40A9-A2C2-93B3723E21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76e8fb-d1fd-4fa6-8d9f-28e7a1e0d1a2"/>
    <ds:schemaRef ds:uri="449f8bec-234f-46e4-92d8-cfbdbf5527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627E48-2B46-413A-B6C5-62730D654A45}">
  <ds:schemaRefs>
    <ds:schemaRef ds:uri="http://schemas.microsoft.com/office/2006/metadata/properties"/>
    <ds:schemaRef ds:uri="http://schemas.microsoft.com/office/infopath/2007/PartnerControls"/>
    <ds:schemaRef ds:uri="d076e8fb-d1fd-4fa6-8d9f-28e7a1e0d1a2"/>
    <ds:schemaRef ds:uri="449f8bec-234f-46e4-92d8-cfbdbf5527d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24</Slides>
  <Notes>24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1_PORTADA</vt:lpstr>
      <vt:lpstr>Two-line title Lorem ipsum sit amet</vt:lpstr>
      <vt:lpstr>PowerPoint Presentation</vt:lpstr>
      <vt:lpstr>PowerPoint Presentation</vt:lpstr>
      <vt:lpstr>PowerPoint Presentation</vt:lpstr>
      <vt:lpstr>Two-line title Lorem ipsum sit amet</vt:lpstr>
      <vt:lpstr>Two-line title Lorem ipsum sit amet</vt:lpstr>
      <vt:lpstr>Two-line title Lorem ipsum sit amet</vt:lpstr>
      <vt:lpstr>PowerPoint Presentation</vt:lpstr>
      <vt:lpstr>PowerPoint Presentation</vt:lpstr>
      <vt:lpstr>I'm a cover with title in two lines</vt:lpstr>
      <vt:lpstr>PowerPoint Presentation</vt:lpstr>
      <vt:lpstr>Overview</vt:lpstr>
      <vt:lpstr>PowerPoint Presentation</vt:lpstr>
      <vt:lpstr>OpenEU’s Consortium</vt:lpstr>
      <vt:lpstr>OpenEU’s mission</vt:lpstr>
      <vt:lpstr>PowerPoint Presentation</vt:lpstr>
      <vt:lpstr>PowerPoint Presentation</vt:lpstr>
      <vt:lpstr>PowerPoint Presentation</vt:lpstr>
      <vt:lpstr>PowerPoint Presentation</vt:lpstr>
      <vt:lpstr>Two-line title Lorem ipsum sit amet</vt:lpstr>
      <vt:lpstr>Títol a dues línies Lorem ipsum sit amet</vt:lpstr>
      <vt:lpstr>Library of auxiliary graphics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cp:revision>1</cp:revision>
  <dcterms:created xsi:type="dcterms:W3CDTF">2022-03-04T11:28:31Z</dcterms:created>
  <dcterms:modified xsi:type="dcterms:W3CDTF">2026-07-13T14:04:31Z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0x0101005F9CB2474BFDFD46833FCFC5C889A2FE</vt:lpwstr>
  </property>
  <property fmtid="{D5CDD505-2E9C-101B-9397-08002B2CF9AE}" pid="3" name="MediaServiceImageTags">
    <vt:lpwstr/>
  </property>
</Properties>
</file>